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3" r:id="rId7"/>
    <p:sldId id="272" r:id="rId8"/>
    <p:sldId id="260" r:id="rId9"/>
    <p:sldId id="261" r:id="rId10"/>
    <p:sldId id="263" r:id="rId11"/>
    <p:sldId id="264" r:id="rId12"/>
    <p:sldId id="262" r:id="rId13"/>
    <p:sldId id="269" r:id="rId14"/>
    <p:sldId id="274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2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24CE-4543-4FA2-B644-54229315177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DDE2E-1DCA-488C-881C-EAB2D1B4B02D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20275-2B3D-4C64-9B33-66B9987F8D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8F7-5847-4D9D-8601-9EFCF6E293C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D22C-2B89-4318-8427-F19A23518E0A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55-A23C-494A-8C2B-73A145CC562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2A0B-2AE1-4708-8C28-8E66949D8F87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4278-67CE-4635-9A6E-EC92F1B4E3DC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2D90-6605-46C1-BC36-340E69C88DE7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A03-FB43-4C9B-8A05-8A10C5F573B6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6EC4-70D9-4707-B74D-188FC70B3FF0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AA8A-102E-41E6-AA1F-61F4268B4974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165-CA6E-4579-B3B7-7FB6FAE20FB8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E71-387F-4376-AA7D-586981FEB925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4AFC-8EAE-479E-8AC3-09FC56DAFE28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0FB565C-DF00-84E6-E31D-123D1B8F4BB2}"/>
              </a:ext>
            </a:extLst>
          </p:cNvPr>
          <p:cNvGrpSpPr/>
          <p:nvPr/>
        </p:nvGrpSpPr>
        <p:grpSpPr>
          <a:xfrm>
            <a:off x="5237102" y="889112"/>
            <a:ext cx="6791346" cy="5442015"/>
            <a:chOff x="5237102" y="889112"/>
            <a:chExt cx="6791346" cy="5442015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E1F6081-CD96-00C7-24F4-CE904BDE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733" y="889112"/>
              <a:ext cx="4648409" cy="504190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6D0F5F-B252-FC90-DDE4-D20C8A43471A}"/>
                </a:ext>
              </a:extLst>
            </p:cNvPr>
            <p:cNvSpPr txBox="1"/>
            <p:nvPr/>
          </p:nvSpPr>
          <p:spPr>
            <a:xfrm>
              <a:off x="5237102" y="5931017"/>
              <a:ext cx="679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Зависимость интенсивности пикселя от координаты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381263" y="1666237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10.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2F08E00-BFD2-6E78-BC18-7842B3110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171152"/>
                  </p:ext>
                </p:extLst>
              </p:nvPr>
            </p:nvGraphicFramePr>
            <p:xfrm>
              <a:off x="6096000" y="990923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5635" t="-1333" r="-99492" b="-7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1443" t="-1333" r="-1031" b="-7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0" t="-208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56348C-CB09-FCCC-273D-572BD1B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637F0C7-5DCB-8360-EC54-16B497E54CFC}"/>
              </a:ext>
            </a:extLst>
          </p:cNvPr>
          <p:cNvGrpSpPr/>
          <p:nvPr/>
        </p:nvGrpSpPr>
        <p:grpSpPr>
          <a:xfrm>
            <a:off x="175767" y="832390"/>
            <a:ext cx="6342479" cy="5522393"/>
            <a:chOff x="175767" y="832390"/>
            <a:chExt cx="6342479" cy="5522393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D073323-2619-6AB3-359F-6DC34F28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87A75-64D7-C4D0-984B-C81B8B1FA033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34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365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г)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2845"/>
              </p:ext>
            </p:extLst>
          </p:nvPr>
        </p:nvGraphicFramePr>
        <p:xfrm>
          <a:off x="1103501" y="154121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434517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877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8944-D6E9-9F1D-5E89-885D75966B85}"/>
              </a:ext>
            </a:extLst>
          </p:cNvPr>
          <p:cNvSpPr txBox="1"/>
          <p:nvPr/>
        </p:nvSpPr>
        <p:spPr>
          <a:xfrm>
            <a:off x="1103501" y="4962844"/>
            <a:ext cx="725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Оценки моделей проводились на 1000 оптических изображений с наложенным спекл-шумом.</a:t>
            </a:r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3E906-CE40-E42F-6008-4D2C14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полученного фильтра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B2738DF-40D1-B98B-5DD6-CB9D4A47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Пример радиолокационного изображения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28993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7.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6.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8.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9.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2D821-E28A-5FDA-0B87-E79FDB88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814</Words>
  <Application>Microsoft Office PowerPoint</Application>
  <PresentationFormat>Широкоэкранный</PresentationFormat>
  <Paragraphs>184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Создание набора данных для обучения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96</cp:revision>
  <dcterms:created xsi:type="dcterms:W3CDTF">2023-05-31T07:00:52Z</dcterms:created>
  <dcterms:modified xsi:type="dcterms:W3CDTF">2023-06-05T09:03:02Z</dcterms:modified>
</cp:coreProperties>
</file>